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6" r:id="rId5"/>
    <p:sldId id="26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>
        <p:scale>
          <a:sx n="70" d="100"/>
          <a:sy n="70" d="100"/>
        </p:scale>
        <p:origin x="36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6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29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97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0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21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54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1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552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2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26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2D1FA-A994-4ADB-A19F-93380EEB79BC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C0285-F538-4E2E-B97C-EDB21433D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9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3129" t="4595" r="14291" b="17321"/>
          <a:stretch/>
        </p:blipFill>
        <p:spPr>
          <a:xfrm>
            <a:off x="552734" y="75906"/>
            <a:ext cx="11095630" cy="67146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00549" y="928048"/>
            <a:ext cx="2988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POPC</a:t>
            </a:r>
            <a:r>
              <a:rPr lang="en-US" dirty="0" smtClean="0"/>
              <a:t> FFs with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014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5455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829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81888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7715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3607"/>
          <a:stretch/>
        </p:blipFill>
        <p:spPr>
          <a:xfrm>
            <a:off x="211288" y="156095"/>
            <a:ext cx="11844234" cy="6422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09229" y="573207"/>
            <a:ext cx="2838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POPC</a:t>
            </a:r>
          </a:p>
          <a:p>
            <a:r>
              <a:rPr lang="en-US" dirty="0" smtClean="0"/>
              <a:t>Area/lipid = 67.3 </a:t>
            </a:r>
            <a:r>
              <a:rPr lang="en-US" dirty="0" err="1" smtClean="0"/>
              <a:t>sq</a:t>
            </a:r>
            <a:r>
              <a:rPr lang="en-US" dirty="0" smtClean="0"/>
              <a:t> Ang.</a:t>
            </a:r>
          </a:p>
          <a:p>
            <a:r>
              <a:rPr lang="en-US" dirty="0" smtClean="0"/>
              <a:t>2dc = 27.6 Ang.</a:t>
            </a:r>
          </a:p>
          <a:p>
            <a:r>
              <a:rPr lang="en-US" dirty="0" smtClean="0"/>
              <a:t>VL = 1262 cu Ang.</a:t>
            </a:r>
          </a:p>
          <a:p>
            <a:r>
              <a:rPr lang="en-US" dirty="0" smtClean="0"/>
              <a:t>Red chi </a:t>
            </a:r>
            <a:r>
              <a:rPr lang="en-US" dirty="0" err="1" smtClean="0"/>
              <a:t>sq</a:t>
            </a:r>
            <a:r>
              <a:rPr lang="en-US" dirty="0" smtClean="0"/>
              <a:t> = 1.84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29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432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4873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832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353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64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587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49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Widescreen</PresentationFormat>
  <Paragraphs>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Tristram-Nagle</dc:creator>
  <cp:lastModifiedBy>Prof. Tristram-Nagle</cp:lastModifiedBy>
  <cp:revision>2</cp:revision>
  <dcterms:created xsi:type="dcterms:W3CDTF">2019-04-28T14:40:29Z</dcterms:created>
  <dcterms:modified xsi:type="dcterms:W3CDTF">2019-04-28T14:51:43Z</dcterms:modified>
</cp:coreProperties>
</file>