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8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D1FA-A994-4ADB-A19F-93380EEB79BC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0285-F538-4E2E-B97C-EDB21433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33"/>
          <a:stretch/>
        </p:blipFill>
        <p:spPr>
          <a:xfrm>
            <a:off x="204715" y="163774"/>
            <a:ext cx="11846257" cy="6428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7845" y="928048"/>
            <a:ext cx="305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643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400"/>
          <a:stretch/>
        </p:blipFill>
        <p:spPr>
          <a:xfrm>
            <a:off x="90312" y="95955"/>
            <a:ext cx="12101688" cy="6575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0690" y="928048"/>
            <a:ext cx="9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531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525"/>
          <a:stretch/>
        </p:blipFill>
        <p:spPr>
          <a:xfrm>
            <a:off x="0" y="164393"/>
            <a:ext cx="11887200" cy="6450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1174" y="443805"/>
            <a:ext cx="305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</a:t>
            </a:r>
          </a:p>
          <a:p>
            <a:r>
              <a:rPr lang="en-US" dirty="0" smtClean="0"/>
              <a:t>Area/lipid = </a:t>
            </a:r>
            <a:r>
              <a:rPr lang="en-US" dirty="0" smtClean="0"/>
              <a:t>67.9 </a:t>
            </a:r>
            <a:r>
              <a:rPr lang="en-US" dirty="0" smtClean="0"/>
              <a:t>sq. Ang.</a:t>
            </a:r>
          </a:p>
          <a:p>
            <a:r>
              <a:rPr lang="en-US" dirty="0" smtClean="0"/>
              <a:t>2Dc = </a:t>
            </a:r>
            <a:r>
              <a:rPr lang="en-US" dirty="0" smtClean="0"/>
              <a:t>27.4 </a:t>
            </a:r>
            <a:r>
              <a:rPr lang="en-US" dirty="0" smtClean="0"/>
              <a:t>Ang.</a:t>
            </a:r>
          </a:p>
          <a:p>
            <a:r>
              <a:rPr lang="en-US" dirty="0" smtClean="0"/>
              <a:t>VL = 1262 cu. Ang.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</a:t>
            </a:r>
            <a:r>
              <a:rPr lang="en-US" dirty="0" smtClean="0"/>
              <a:t>14.7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84"/>
          <a:stretch/>
        </p:blipFill>
        <p:spPr>
          <a:xfrm>
            <a:off x="0" y="85986"/>
            <a:ext cx="12039139" cy="6529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8411" y="934957"/>
            <a:ext cx="305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</a:t>
            </a:r>
            <a:r>
              <a:rPr lang="en-US" b="1" dirty="0" smtClean="0"/>
              <a:t>2:1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1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210"/>
          <a:stretch/>
        </p:blipFill>
        <p:spPr>
          <a:xfrm>
            <a:off x="0" y="135466"/>
            <a:ext cx="12191999" cy="66378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0366" y="562424"/>
            <a:ext cx="305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2:1</a:t>
            </a:r>
          </a:p>
          <a:p>
            <a:r>
              <a:rPr lang="en-US" dirty="0" smtClean="0"/>
              <a:t>Area/lipid = </a:t>
            </a:r>
            <a:r>
              <a:rPr lang="en-US" dirty="0" smtClean="0"/>
              <a:t>65 </a:t>
            </a:r>
            <a:r>
              <a:rPr lang="en-US" dirty="0" smtClean="0"/>
              <a:t>sq. Ang.</a:t>
            </a:r>
          </a:p>
          <a:p>
            <a:r>
              <a:rPr lang="en-US" dirty="0" smtClean="0"/>
              <a:t>2Dc = </a:t>
            </a:r>
            <a:r>
              <a:rPr lang="en-US" dirty="0" smtClean="0"/>
              <a:t>28.6 </a:t>
            </a:r>
            <a:r>
              <a:rPr lang="en-US" dirty="0" smtClean="0"/>
              <a:t>Ang.</a:t>
            </a:r>
          </a:p>
          <a:p>
            <a:r>
              <a:rPr lang="en-US" dirty="0" smtClean="0"/>
              <a:t>VL = 1235.4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</a:t>
            </a:r>
            <a:r>
              <a:rPr lang="en-US" dirty="0" smtClean="0"/>
              <a:t>50.44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868"/>
          <a:stretch/>
        </p:blipFill>
        <p:spPr>
          <a:xfrm>
            <a:off x="0" y="0"/>
            <a:ext cx="12192000" cy="659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851723"/>
            <a:ext cx="305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</a:t>
            </a:r>
            <a:r>
              <a:rPr lang="en-US" b="1" dirty="0" smtClean="0"/>
              <a:t>1:1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2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68"/>
          <a:stretch/>
        </p:blipFill>
        <p:spPr>
          <a:xfrm>
            <a:off x="0" y="265289"/>
            <a:ext cx="12192000" cy="659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7949" y="659811"/>
            <a:ext cx="305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1:1</a:t>
            </a:r>
          </a:p>
          <a:p>
            <a:r>
              <a:rPr lang="en-US" dirty="0" smtClean="0"/>
              <a:t>Area/lipid =  </a:t>
            </a:r>
            <a:r>
              <a:rPr lang="en-US" dirty="0" smtClean="0"/>
              <a:t>63.6 </a:t>
            </a:r>
            <a:r>
              <a:rPr lang="en-US" dirty="0" err="1" smtClean="0"/>
              <a:t>sq</a:t>
            </a:r>
            <a:r>
              <a:rPr lang="en-US" dirty="0" smtClean="0"/>
              <a:t> Ang.</a:t>
            </a:r>
          </a:p>
          <a:p>
            <a:r>
              <a:rPr lang="en-US" dirty="0" smtClean="0"/>
              <a:t>2Dc = </a:t>
            </a:r>
            <a:r>
              <a:rPr lang="en-US" dirty="0" smtClean="0"/>
              <a:t>29.3 </a:t>
            </a:r>
            <a:r>
              <a:rPr lang="en-US" dirty="0" smtClean="0"/>
              <a:t>Ang.</a:t>
            </a:r>
          </a:p>
          <a:p>
            <a:r>
              <a:rPr lang="en-US" dirty="0" smtClean="0"/>
              <a:t>VL = 1222.3 cu Ang.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</a:t>
            </a:r>
            <a:r>
              <a:rPr lang="en-US" dirty="0" smtClean="0"/>
              <a:t>44.1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033"/>
          <a:stretch/>
        </p:blipFill>
        <p:spPr>
          <a:xfrm>
            <a:off x="0" y="79022"/>
            <a:ext cx="12192000" cy="6581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7887" y="1087271"/>
            <a:ext cx="171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</a:t>
            </a:r>
            <a:r>
              <a:rPr lang="en-US" b="1" dirty="0" smtClean="0"/>
              <a:t>1:2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5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927"/>
          <a:stretch/>
        </p:blipFill>
        <p:spPr>
          <a:xfrm>
            <a:off x="-1" y="90311"/>
            <a:ext cx="12192001" cy="6626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8598" y="466382"/>
            <a:ext cx="2616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1:2</a:t>
            </a:r>
          </a:p>
          <a:p>
            <a:r>
              <a:rPr lang="en-US" dirty="0" smtClean="0"/>
              <a:t>Area/lipid = </a:t>
            </a:r>
            <a:r>
              <a:rPr lang="en-US" dirty="0" smtClean="0"/>
              <a:t>62.1 </a:t>
            </a:r>
            <a:r>
              <a:rPr lang="en-US" dirty="0" smtClean="0"/>
              <a:t>sq. Ang.</a:t>
            </a:r>
          </a:p>
          <a:p>
            <a:r>
              <a:rPr lang="en-US" dirty="0" smtClean="0"/>
              <a:t>2Dc =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Ang.</a:t>
            </a:r>
          </a:p>
          <a:p>
            <a:r>
              <a:rPr lang="en-US" dirty="0" smtClean="0"/>
              <a:t>VL = 1209.3 cu Ang.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</a:t>
            </a:r>
            <a:r>
              <a:rPr lang="en-US" dirty="0" smtClean="0"/>
              <a:t>48.67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1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5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170"/>
          <a:stretch/>
        </p:blipFill>
        <p:spPr>
          <a:xfrm>
            <a:off x="104634" y="150126"/>
            <a:ext cx="11925108" cy="6428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8286" y="477672"/>
            <a:ext cx="305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</a:t>
            </a:r>
          </a:p>
          <a:p>
            <a:r>
              <a:rPr lang="en-US" dirty="0" smtClean="0"/>
              <a:t>Area/lipid = 68.1 sq. Ang.</a:t>
            </a:r>
          </a:p>
          <a:p>
            <a:r>
              <a:rPr lang="en-US" dirty="0" smtClean="0"/>
              <a:t>2Dc = 27.4 Ang.</a:t>
            </a:r>
          </a:p>
          <a:p>
            <a:r>
              <a:rPr lang="en-US" dirty="0" smtClean="0"/>
              <a:t>VL = 1262 cu. Ang.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1.63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505"/>
          <a:stretch/>
        </p:blipFill>
        <p:spPr>
          <a:xfrm>
            <a:off x="104632" y="122829"/>
            <a:ext cx="12119420" cy="6578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7845" y="928048"/>
            <a:ext cx="305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POPC:POPE 2:1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32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025"/>
          <a:stretch/>
        </p:blipFill>
        <p:spPr>
          <a:xfrm>
            <a:off x="209266" y="204716"/>
            <a:ext cx="11982734" cy="646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8411" y="641447"/>
            <a:ext cx="305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2:1</a:t>
            </a:r>
          </a:p>
          <a:p>
            <a:r>
              <a:rPr lang="en-US" dirty="0" smtClean="0"/>
              <a:t>Area/lipid = 66.1 sq. Ang.</a:t>
            </a:r>
          </a:p>
          <a:p>
            <a:r>
              <a:rPr lang="en-US" dirty="0" smtClean="0"/>
              <a:t>2Dc = 28.2 Ang.</a:t>
            </a:r>
          </a:p>
          <a:p>
            <a:r>
              <a:rPr lang="en-US" dirty="0" smtClean="0"/>
              <a:t>VL = 1235.4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2.36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5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080"/>
          <a:stretch/>
        </p:blipFill>
        <p:spPr>
          <a:xfrm>
            <a:off x="122830" y="204717"/>
            <a:ext cx="11964348" cy="6455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7845" y="928048"/>
            <a:ext cx="305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POPC:POPE 1:1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664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260"/>
          <a:stretch/>
        </p:blipFill>
        <p:spPr>
          <a:xfrm>
            <a:off x="118280" y="313899"/>
            <a:ext cx="11961504" cy="6441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7594" y="682389"/>
            <a:ext cx="305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1:1</a:t>
            </a:r>
          </a:p>
          <a:p>
            <a:r>
              <a:rPr lang="en-US" dirty="0" smtClean="0"/>
              <a:t>Area/lipid =  64.9 </a:t>
            </a:r>
            <a:r>
              <a:rPr lang="en-US" dirty="0" err="1" smtClean="0"/>
              <a:t>sq</a:t>
            </a:r>
            <a:r>
              <a:rPr lang="en-US" dirty="0" smtClean="0"/>
              <a:t> Ang.</a:t>
            </a:r>
          </a:p>
          <a:p>
            <a:r>
              <a:rPr lang="en-US" dirty="0" smtClean="0"/>
              <a:t>2Dc = 28.7 Ang.</a:t>
            </a:r>
          </a:p>
          <a:p>
            <a:r>
              <a:rPr lang="en-US" dirty="0" smtClean="0"/>
              <a:t>VL = 1222.3 cu Ang.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2.91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550"/>
          <a:stretch/>
        </p:blipFill>
        <p:spPr>
          <a:xfrm>
            <a:off x="147851" y="130507"/>
            <a:ext cx="11959988" cy="6488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7845" y="928048"/>
            <a:ext cx="17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POPC:POPE 1:2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749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008"/>
          <a:stretch/>
        </p:blipFill>
        <p:spPr>
          <a:xfrm>
            <a:off x="136478" y="191070"/>
            <a:ext cx="11955439" cy="6455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8286" y="477672"/>
            <a:ext cx="305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POPC/POPE 1:2</a:t>
            </a:r>
          </a:p>
          <a:p>
            <a:r>
              <a:rPr lang="en-US" dirty="0" smtClean="0"/>
              <a:t>Area/lipid = 64.1 sq. Ang.</a:t>
            </a:r>
          </a:p>
          <a:p>
            <a:r>
              <a:rPr lang="en-US" dirty="0" smtClean="0"/>
              <a:t>2Dc = 29.1 Ang.</a:t>
            </a:r>
          </a:p>
          <a:p>
            <a:r>
              <a:rPr lang="en-US" dirty="0" smtClean="0"/>
              <a:t>VL = 1209.3 cu Ang.</a:t>
            </a:r>
          </a:p>
          <a:p>
            <a:r>
              <a:rPr lang="en-US" dirty="0" smtClean="0"/>
              <a:t>Red Chi. </a:t>
            </a:r>
            <a:r>
              <a:rPr lang="en-US" dirty="0" err="1" smtClean="0"/>
              <a:t>Sq</a:t>
            </a:r>
            <a:r>
              <a:rPr lang="en-US" dirty="0" smtClean="0"/>
              <a:t> = 2.56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5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0"/>
            <a:ext cx="89619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080" y="863668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= </a:t>
            </a:r>
            <a:r>
              <a:rPr lang="en-US" dirty="0" err="1" smtClean="0"/>
              <a:t>plasmalogen</a:t>
            </a:r>
            <a:r>
              <a:rPr lang="en-US" dirty="0" smtClean="0"/>
              <a:t> PE from MD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3250" y="328203"/>
            <a:ext cx="317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experiments (</a:t>
            </a:r>
            <a:r>
              <a:rPr lang="en-US" dirty="0" err="1" smtClean="0"/>
              <a:t>STN&amp;West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2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226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Tristram-Nagle</dc:creator>
  <cp:lastModifiedBy>Prof. Tristram-Nagle</cp:lastModifiedBy>
  <cp:revision>14</cp:revision>
  <dcterms:created xsi:type="dcterms:W3CDTF">2019-04-28T14:40:29Z</dcterms:created>
  <dcterms:modified xsi:type="dcterms:W3CDTF">2019-05-03T16:35:15Z</dcterms:modified>
</cp:coreProperties>
</file>